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3542963" cy="7616825"/>
  <p:notesSz cx="6858000" cy="9144000"/>
  <p:defaultTextStyle>
    <a:defPPr>
      <a:defRPr lang="en-US"/>
    </a:defPPr>
    <a:lvl1pPr marL="0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4556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9111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3667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18222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22778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27333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31889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36444" algn="l" defTabSz="120911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774" y="-90"/>
      </p:cViewPr>
      <p:guideLst>
        <p:guide orient="horz" pos="2399"/>
        <p:guide pos="42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5722" y="2366153"/>
            <a:ext cx="11511519" cy="16326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1445" y="4316201"/>
            <a:ext cx="9480074" cy="19465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1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6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44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006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542228" y="338526"/>
            <a:ext cx="4511969" cy="721835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3967" y="338526"/>
            <a:ext cx="13312545" cy="72183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066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8548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01" y="4894516"/>
            <a:ext cx="11511519" cy="151278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01" y="3228336"/>
            <a:ext cx="11511519" cy="1666180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45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91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3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182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27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273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18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364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60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3967" y="1974733"/>
            <a:ext cx="8911082" cy="558214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40765" y="1974733"/>
            <a:ext cx="8913432" cy="558214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8805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48" y="305026"/>
            <a:ext cx="12188667" cy="12694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48" y="1704971"/>
            <a:ext cx="5983827" cy="71055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56" indent="0">
              <a:buNone/>
              <a:defRPr sz="2600" b="1"/>
            </a:lvl2pPr>
            <a:lvl3pPr marL="1209111" indent="0">
              <a:buNone/>
              <a:defRPr sz="2400" b="1"/>
            </a:lvl3pPr>
            <a:lvl4pPr marL="1813667" indent="0">
              <a:buNone/>
              <a:defRPr sz="2100" b="1"/>
            </a:lvl4pPr>
            <a:lvl5pPr marL="2418222" indent="0">
              <a:buNone/>
              <a:defRPr sz="2100" b="1"/>
            </a:lvl5pPr>
            <a:lvl6pPr marL="3022778" indent="0">
              <a:buNone/>
              <a:defRPr sz="2100" b="1"/>
            </a:lvl6pPr>
            <a:lvl7pPr marL="3627333" indent="0">
              <a:buNone/>
              <a:defRPr sz="2100" b="1"/>
            </a:lvl7pPr>
            <a:lvl8pPr marL="4231889" indent="0">
              <a:buNone/>
              <a:defRPr sz="2100" b="1"/>
            </a:lvl8pPr>
            <a:lvl9pPr marL="483644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148" y="2415521"/>
            <a:ext cx="5983827" cy="4388491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638" y="1704971"/>
            <a:ext cx="5986178" cy="71055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4556" indent="0">
              <a:buNone/>
              <a:defRPr sz="2600" b="1"/>
            </a:lvl2pPr>
            <a:lvl3pPr marL="1209111" indent="0">
              <a:buNone/>
              <a:defRPr sz="2400" b="1"/>
            </a:lvl3pPr>
            <a:lvl4pPr marL="1813667" indent="0">
              <a:buNone/>
              <a:defRPr sz="2100" b="1"/>
            </a:lvl4pPr>
            <a:lvl5pPr marL="2418222" indent="0">
              <a:buNone/>
              <a:defRPr sz="2100" b="1"/>
            </a:lvl5pPr>
            <a:lvl6pPr marL="3022778" indent="0">
              <a:buNone/>
              <a:defRPr sz="2100" b="1"/>
            </a:lvl6pPr>
            <a:lvl7pPr marL="3627333" indent="0">
              <a:buNone/>
              <a:defRPr sz="2100" b="1"/>
            </a:lvl7pPr>
            <a:lvl8pPr marL="4231889" indent="0">
              <a:buNone/>
              <a:defRPr sz="2100" b="1"/>
            </a:lvl8pPr>
            <a:lvl9pPr marL="483644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9638" y="2415521"/>
            <a:ext cx="5986178" cy="4388491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305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8407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716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149" y="303262"/>
            <a:ext cx="4455542" cy="1290629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922" y="303263"/>
            <a:ext cx="7570893" cy="6500749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149" y="1593892"/>
            <a:ext cx="4455542" cy="5210120"/>
          </a:xfrm>
        </p:spPr>
        <p:txBody>
          <a:bodyPr/>
          <a:lstStyle>
            <a:lvl1pPr marL="0" indent="0">
              <a:buNone/>
              <a:defRPr sz="1900"/>
            </a:lvl1pPr>
            <a:lvl2pPr marL="604556" indent="0">
              <a:buNone/>
              <a:defRPr sz="1600"/>
            </a:lvl2pPr>
            <a:lvl3pPr marL="1209111" indent="0">
              <a:buNone/>
              <a:defRPr sz="1300"/>
            </a:lvl3pPr>
            <a:lvl4pPr marL="1813667" indent="0">
              <a:buNone/>
              <a:defRPr sz="1200"/>
            </a:lvl4pPr>
            <a:lvl5pPr marL="2418222" indent="0">
              <a:buNone/>
              <a:defRPr sz="1200"/>
            </a:lvl5pPr>
            <a:lvl6pPr marL="3022778" indent="0">
              <a:buNone/>
              <a:defRPr sz="1200"/>
            </a:lvl6pPr>
            <a:lvl7pPr marL="3627333" indent="0">
              <a:buNone/>
              <a:defRPr sz="1200"/>
            </a:lvl7pPr>
            <a:lvl8pPr marL="4231889" indent="0">
              <a:buNone/>
              <a:defRPr sz="1200"/>
            </a:lvl8pPr>
            <a:lvl9pPr marL="483644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476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515" y="5331777"/>
            <a:ext cx="8125778" cy="629447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54515" y="680577"/>
            <a:ext cx="8125778" cy="4570095"/>
          </a:xfrm>
        </p:spPr>
        <p:txBody>
          <a:bodyPr/>
          <a:lstStyle>
            <a:lvl1pPr marL="0" indent="0">
              <a:buNone/>
              <a:defRPr sz="4200"/>
            </a:lvl1pPr>
            <a:lvl2pPr marL="604556" indent="0">
              <a:buNone/>
              <a:defRPr sz="3700"/>
            </a:lvl2pPr>
            <a:lvl3pPr marL="1209111" indent="0">
              <a:buNone/>
              <a:defRPr sz="3200"/>
            </a:lvl3pPr>
            <a:lvl4pPr marL="1813667" indent="0">
              <a:buNone/>
              <a:defRPr sz="2600"/>
            </a:lvl4pPr>
            <a:lvl5pPr marL="2418222" indent="0">
              <a:buNone/>
              <a:defRPr sz="2600"/>
            </a:lvl5pPr>
            <a:lvl6pPr marL="3022778" indent="0">
              <a:buNone/>
              <a:defRPr sz="2600"/>
            </a:lvl6pPr>
            <a:lvl7pPr marL="3627333" indent="0">
              <a:buNone/>
              <a:defRPr sz="2600"/>
            </a:lvl7pPr>
            <a:lvl8pPr marL="4231889" indent="0">
              <a:buNone/>
              <a:defRPr sz="2600"/>
            </a:lvl8pPr>
            <a:lvl9pPr marL="4836444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4515" y="5961224"/>
            <a:ext cx="8125778" cy="893918"/>
          </a:xfrm>
        </p:spPr>
        <p:txBody>
          <a:bodyPr/>
          <a:lstStyle>
            <a:lvl1pPr marL="0" indent="0">
              <a:buNone/>
              <a:defRPr sz="1900"/>
            </a:lvl1pPr>
            <a:lvl2pPr marL="604556" indent="0">
              <a:buNone/>
              <a:defRPr sz="1600"/>
            </a:lvl2pPr>
            <a:lvl3pPr marL="1209111" indent="0">
              <a:buNone/>
              <a:defRPr sz="1300"/>
            </a:lvl3pPr>
            <a:lvl4pPr marL="1813667" indent="0">
              <a:buNone/>
              <a:defRPr sz="1200"/>
            </a:lvl4pPr>
            <a:lvl5pPr marL="2418222" indent="0">
              <a:buNone/>
              <a:defRPr sz="1200"/>
            </a:lvl5pPr>
            <a:lvl6pPr marL="3022778" indent="0">
              <a:buNone/>
              <a:defRPr sz="1200"/>
            </a:lvl6pPr>
            <a:lvl7pPr marL="3627333" indent="0">
              <a:buNone/>
              <a:defRPr sz="1200"/>
            </a:lvl7pPr>
            <a:lvl8pPr marL="4231889" indent="0">
              <a:buNone/>
              <a:defRPr sz="1200"/>
            </a:lvl8pPr>
            <a:lvl9pPr marL="483644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525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148" y="305026"/>
            <a:ext cx="12188667" cy="1269471"/>
          </a:xfrm>
          <a:prstGeom prst="rect">
            <a:avLst/>
          </a:prstGeom>
        </p:spPr>
        <p:txBody>
          <a:bodyPr vert="horz" lIns="120911" tIns="60456" rIns="120911" bIns="60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48" y="1777260"/>
            <a:ext cx="12188667" cy="5026752"/>
          </a:xfrm>
          <a:prstGeom prst="rect">
            <a:avLst/>
          </a:prstGeom>
        </p:spPr>
        <p:txBody>
          <a:bodyPr vert="horz" lIns="120911" tIns="60456" rIns="120911" bIns="60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7148" y="7059669"/>
            <a:ext cx="3160025" cy="405525"/>
          </a:xfrm>
          <a:prstGeom prst="rect">
            <a:avLst/>
          </a:prstGeom>
        </p:spPr>
        <p:txBody>
          <a:bodyPr vert="horz" lIns="120911" tIns="60456" rIns="120911" bIns="604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1901A-78E9-4FAF-B933-469575DA2BEE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27179" y="7059669"/>
            <a:ext cx="4288605" cy="405525"/>
          </a:xfrm>
          <a:prstGeom prst="rect">
            <a:avLst/>
          </a:prstGeom>
        </p:spPr>
        <p:txBody>
          <a:bodyPr vert="horz" lIns="120911" tIns="60456" rIns="120911" bIns="604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05790" y="7059669"/>
            <a:ext cx="3160025" cy="405525"/>
          </a:xfrm>
          <a:prstGeom prst="rect">
            <a:avLst/>
          </a:prstGeom>
        </p:spPr>
        <p:txBody>
          <a:bodyPr vert="horz" lIns="120911" tIns="60456" rIns="120911" bIns="604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27F57-454A-4BA8-B7FD-33286BBC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70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09111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3417" indent="-453417" algn="l" defTabSz="1209111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2403" indent="-377847" algn="l" defTabSz="120911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389" indent="-302278" algn="l" defTabSz="120911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5944" indent="-302278" algn="l" defTabSz="1209111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0500" indent="-302278" algn="l" defTabSz="1209111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25056" indent="-302278" algn="l" defTabSz="120911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29611" indent="-302278" algn="l" defTabSz="120911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4167" indent="-302278" algn="l" defTabSz="120911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8722" indent="-302278" algn="l" defTabSz="120911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4556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9111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3667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8222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2778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7333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1889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36444" algn="l" defTabSz="12091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587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" y="-260"/>
            <a:ext cx="13541316" cy="7616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" y="666"/>
            <a:ext cx="13541316" cy="7616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" y="666"/>
            <a:ext cx="13541316" cy="7616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" y="666"/>
            <a:ext cx="13541316" cy="7616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7" y="666"/>
            <a:ext cx="13541316" cy="7616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-77788"/>
            <a:ext cx="13541316" cy="76946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39670" cy="76168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608336" cy="76554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579" cy="7633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92428" cy="764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5314" cy="76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871" cy="7633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871" cy="7633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81831" cy="7640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615986" cy="76597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634840" cy="7670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621588" cy="7662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92428" cy="764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95083" cy="7647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81831" cy="7640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639543" cy="76730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579" cy="7633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42075" cy="76181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68579" cy="7633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871" cy="7633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871" cy="7633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871" cy="7633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55327" cy="7625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95083" cy="7647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92428" cy="764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871" cy="7633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92428" cy="764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5314" cy="76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0058400" cy="5658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0058400" cy="565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92428" cy="76465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639543" cy="76730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579" cy="7633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55327" cy="7625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5314" cy="76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55327" cy="7625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81831" cy="7640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5314" cy="76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871" cy="7633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68579" cy="76330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6" y="667"/>
            <a:ext cx="13555327" cy="7624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" y="0"/>
            <a:ext cx="13555327" cy="76256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esentation-AICA-2017_2-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" y="1203"/>
            <a:ext cx="13542038" cy="76144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" y="0"/>
            <a:ext cx="13541316" cy="7617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3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Custom</PresentationFormat>
  <Paragraphs>0</Paragraphs>
  <Slides>88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WMC-DinhChau</dc:creator>
  <cp:lastModifiedBy>Admin</cp:lastModifiedBy>
  <cp:revision>16</cp:revision>
  <dcterms:created xsi:type="dcterms:W3CDTF">2017-06-15T11:42:55Z</dcterms:created>
  <dcterms:modified xsi:type="dcterms:W3CDTF">2017-07-26T01:22:25Z</dcterms:modified>
</cp:coreProperties>
</file>